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91" d="100"/>
          <a:sy n="91" d="100"/>
        </p:scale>
        <p:origin x="2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607244-D208-4F82-BFF5-F291AA3D5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0529585-F0B8-4C15-83C1-5ECEAF211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B04A489-17AD-42F9-9FBB-2731FB5D4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3BF7A35-AC60-4F4E-A6F8-7FE9D06A3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F74873B-DA27-4269-97F6-F6E1A815E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178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EC71A7-E4DA-4A20-8361-3F3AF1E4C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C644571-28BD-4FE4-9714-5EE001A50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144950-BEAC-4A4C-A182-206E3031D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F0E05B4-85C5-4274-95EA-EA9EA199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F738746-17CE-4DC6-9774-65138A9EA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0442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CAC4D98-1D6C-47D6-B22C-AD35D5ECED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72F1C43-F506-4B02-BD3C-B25B79B3B2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A50670-6740-4832-8AE0-604DBE55F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FCD5937-F8C9-4B82-BF02-411A46A0E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650AC7-3C2F-47CF-82D8-DC59C5B4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83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80B30A4-E3F7-4514-B2CD-1E00A053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26EC05E-3FCA-4F2C-99A5-03E4EA445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7448E5-1DC8-439E-A65C-9E0341FC5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918E01-29BC-4EEF-AFB7-BAF96B947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630F61-E19E-4F90-A3C7-42C057B4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501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37F9F0-F1DC-440A-9403-CC3202F6A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3450C10-5B8C-4CD3-BF4E-FF834F513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4143CA-6E35-4593-82C5-63C873857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FBBB8C-1892-4DB2-9F9C-B81870CE2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07F3FA4-DB41-428C-B4E2-9F4DA9E5F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14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EB5355-4704-400A-A83F-165D866F7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A45BB9-86EA-47DE-A2AA-813027B67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49B39B2-B4D3-47A2-A757-32EB3C766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4231E8-E84E-4197-9349-7EB8F965E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08E13B6-58AC-4751-8400-C44D83CCD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3098F8D-F086-4392-A10A-106FB6BE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938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B0EF4A-18F3-46D7-8AEF-4F2B40BA5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730642-1027-466F-8EE7-7B79252EC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36F9C88-5BEA-4C7E-B1DA-D27F3C329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C0941AC-D3B3-43C5-9EF8-12F271D16F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D078AED-6B61-40E9-A0F4-A7BBB4F75B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F07D10A-5649-493D-BD41-1D0C6E915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0549A0F-D507-47D0-8C2F-7ED78235B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0089596-BD43-49C3-AF8C-991867870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518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4969E7-D0B2-4166-8682-4401587D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1088A69-CAD8-43A2-8B51-C716D7545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D4BB04B-8830-4DAC-8DF1-21347E1F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F955742-FB27-4DA5-B55F-C3ADCBBE9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765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04CF3E2-1655-4DE7-AE84-A7D8C7110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978E5C8-23F0-43E6-B177-E29B7842F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42CD055-DBF8-4BB3-8E10-B2412614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8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4B099F-EAB2-456E-801E-8BF20EFE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692A45-DD16-4F14-9E74-6F2042813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7CBBD2C-E767-46AE-BA14-574AE2F6C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B05AAA2-4B9B-46DA-BDF8-41B64EEB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A54D72D-5D14-484D-AB1B-C99E48E6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C39B3B1-B223-4EC5-87AA-342766D0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3510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0BA05E-899C-45AD-BE53-9A563D040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A5A594A-E715-4569-A6EF-6D8FE1162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7C01797-EBFA-489B-BB32-8FD359C35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13B35EA-8B4B-4A2B-AA5E-515D6F6E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C629853-6603-492C-B09F-49734A1DC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78CF6E-AB60-44F9-B9DE-09207CC3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99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C448B8-2866-4ACF-8DF6-D74A18C81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16290E9-F211-4F34-A02F-F23E53EF6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7667B8-5B05-46A2-800F-A7AB552107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DC18B-09D3-429A-8672-9CCEF5183A13}" type="datetimeFigureOut">
              <a:rPr lang="ko-KR" altLang="en-US" smtClean="0"/>
              <a:t>2025-10-24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37346D-8528-477A-AC83-D0815C559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5F94686-D70B-42A3-A70E-263C03423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46E70-A0F4-4EB7-9114-5466BE1137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70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0C5626-FAFF-451F-9A06-8E49346EF7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강아지 프로젝트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2C99F5B-5294-4FD2-B664-EF913139DB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3243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강아지 프로젝트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강아지 프로젝트</dc:title>
  <dc:creator>이희진</dc:creator>
  <cp:lastModifiedBy>이희진</cp:lastModifiedBy>
  <cp:revision>1</cp:revision>
  <dcterms:created xsi:type="dcterms:W3CDTF">2025-10-24T02:36:01Z</dcterms:created>
  <dcterms:modified xsi:type="dcterms:W3CDTF">2025-10-24T02:36:07Z</dcterms:modified>
</cp:coreProperties>
</file>